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914250" y="2686350"/>
            <a:ext cx="103635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Введение в Keycloak: управление аутентификацией и авторизацией для приложений.
</a:t>
            </a:r>
            <a:pPr algn="ctr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ctr" indent="0" marL="0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Откройте мир управления пользователями с Keycloak для повышения безопасности.
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и развертывание Keycloak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Установка на Docker позволяет легко развернуть Keycloak в контейнерной среде.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Kubernetes обеспечивает масштабируемость и высокую доступность.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2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</a:t>
            </a:r>
            <a:endParaRPr lang="en-US" sz="2300" dirty="0"/>
          </a:p>
        </p:txBody>
      </p:sp>
      <p:sp>
        <p:nvSpPr>
          <p:cNvPr id="4" name="Text 1"/>
          <p:cNvSpPr txBox="1"/>
          <p:nvPr/>
        </p:nvSpPr>
        <p:spPr>
          <a:xfrm>
            <a:off x="504500" y="2031800"/>
            <a:ext cx="37257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имеет открытый исходный код, что позволяет адаптировать его под нужды конкретных приложений и интеграций.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8026400" y="26280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Высокая масштабируемость Keycloak позволяет использовать его как для небольших, так и для крупных корпоративных решений.</a:t>
            </a:r>
            <a:endParaRPr 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516200" y="4417275"/>
            <a:ext cx="3725700" cy="115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Широкая поддержка сообщества облегчает решение проблем и добавление новых функциональностей в Keycloak.</a:t>
            </a:r>
            <a:endParaRPr 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8026400" y="49737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Легкость интеграции делает Keycloak удобным для внедрения в существующие системы с использованием Docker, Kubernetes.</a:t>
            </a:r>
            <a:endParaRPr lang="en-US" sz="1400" dirty="0"/>
          </a:p>
        </p:txBody>
      </p:sp>
      <p:sp>
        <p:nvSpPr>
          <p:cNvPr id="8" name="Text 5"/>
          <p:cNvSpPr txBox="1"/>
          <p:nvPr/>
        </p:nvSpPr>
        <p:spPr>
          <a:xfrm>
            <a:off x="398600" y="482825"/>
            <a:ext cx="113949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Преимущества использования Keycloak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8800" y="1607375"/>
            <a:ext cx="5122800" cy="31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90%
</a:t>
            </a:r>
            <a:pPr algn="ctr" indent="0" marL="0">
              <a:buNone/>
            </a:pPr>
            <a:r>
              <a:rPr lang="en-US" sz="1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Увеличенная эффективность управления доступом</a:t>
            </a:r>
            <a:pPr algn="ctr" indent="0" marL="0"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ctr" indent="0" marL="0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Based on internal survey and analysis by Red Hat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2300" dirty="0"/>
          </a:p>
        </p:txBody>
      </p:sp>
      <p:sp>
        <p:nvSpPr>
          <p:cNvPr id="5" name="Text 2"/>
          <p:cNvSpPr txBox="1"/>
          <p:nvPr/>
        </p:nvSpPr>
        <p:spPr>
          <a:xfrm>
            <a:off x="6420400" y="2951825"/>
            <a:ext cx="51228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позволяет организациям повысить эффективность управления доступом и безопасности на 90% благодаря централизованному контролю и автоматизации.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9477" y="150218"/>
            <a:ext cx="6537890" cy="6557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</a:t>
            </a:r>
            <a:endParaRPr lang="en-US" sz="2300" dirty="0"/>
          </a:p>
        </p:txBody>
      </p:sp>
      <p:sp>
        <p:nvSpPr>
          <p:cNvPr id="6" name="Text 1"/>
          <p:cNvSpPr txBox="1"/>
          <p:nvPr/>
        </p:nvSpPr>
        <p:spPr>
          <a:xfrm>
            <a:off x="5682475" y="853075"/>
            <a:ext cx="6140100" cy="5159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Ресурсы для изучения Keycloak
</a:t>
            </a:r>
            <a:pPr algn="l" indent="0" marL="0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Официальная документация
</a:t>
            </a:r>
            <a:pPr algn="l" indent="0" marL="0">
              <a:buNone/>
            </a:pP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Официальная документация Keycloak предоставляет полное руководство по установке, настройке и использованию сервиса для различных платформ и систем.
</a:t>
            </a:r>
            <a:pPr algn="l" indent="0" marL="0">
              <a:buNone/>
            </a:pPr>
            <a:r>
              <a:rPr lang="en-US" sz="27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Обучающие материалы и сообщества
</a:t>
            </a:r>
            <a:pPr algn="l" indent="0" marL="0">
              <a:buNone/>
            </a:pP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Сообщества и обучающие материалы, доступные онлайн, охватывают широкий спектр тем и помогают в освоении Keycloak для новичков и профессионалов.</a:t>
            </a:r>
            <a:endParaRPr 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Будущее развитие Keycloak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Планы по улучшению Keycloak включают расширенную поддержку новых стандартов безопасности и интерфейсов интеграции.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Новые функции будут сосредоточены на улучшении пользовательского опыта и повышении производительности системы.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</a:t>
            </a:r>
            <a:endParaRPr lang="en-US" sz="2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754825" y="2567100"/>
            <a:ext cx="9940500" cy="1723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как неотъемлемая часть современных приложений
</a:t>
            </a:r>
            <a:pPr algn="l" indent="0" marL="0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обеспечивает надежную защиту и масштабируемость для приложений, позволяя легко управлять правами доступа и безопасностью в различных системах и платформах.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859" y="2258"/>
            <a:ext cx="6976200" cy="68603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277465" y="4433850"/>
            <a:ext cx="5835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— это мощный инструмент управления аутентификацией и авторизацией, упрощающий администрирование пользователей.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277465" y="1261000"/>
            <a:ext cx="58356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Основы Keycloak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Основные функции Keycloak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Единая точка входа (SSO) позволяет пользователям входить в несколько приложений с одной аутентификацией.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Поддержка стандартов безопасности, таких как OAuth2 и OpenID Connect, обеспечивает надёжную защиту данных.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2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7" y="2511713"/>
            <a:ext cx="485100" cy="485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33" y="2531063"/>
            <a:ext cx="502200" cy="446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16" y="4753825"/>
            <a:ext cx="485100" cy="485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33" y="4795495"/>
            <a:ext cx="502200" cy="40176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OAuth2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Открытый протокол для безопасного доступа к защищённым ресурсам в Интернете.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OpenID Connect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Набор спецификаций для единого входа, построенного на основе OAuth2.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SAML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Протокол для обмена аутентификационной и авторизационной информацией.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Kerberos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Протокол сетевой аутентификации с использованием секретных ключей.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Поддерживаемые стандарты безопасности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322401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2014 год
</a:t>
            </a:r>
            <a:pPr algn="l" indent="0" marL="0">
              <a:buNone/>
            </a:pP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Запуск проекта Keycloak группой разработчиков из Red Hat как open-source решения.</a:t>
            </a:r>
            <a:endParaRPr lang="en-US" sz="1900" dirty="0"/>
          </a:p>
        </p:txBody>
      </p:sp>
      <p:sp>
        <p:nvSpPr>
          <p:cNvPr id="4" name="Text 1"/>
          <p:cNvSpPr txBox="1"/>
          <p:nvPr/>
        </p:nvSpPr>
        <p:spPr>
          <a:xfrm>
            <a:off x="4191598" y="4872249"/>
            <a:ext cx="527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2017 год
</a:t>
            </a:r>
            <a:pPr algn="l" indent="0" marL="0">
              <a:buNone/>
            </a:pP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получает поддержку и интеграцию с Kubernetes и Docker.</a:t>
            </a:r>
            <a:endParaRPr lang="en-US" sz="1900" dirty="0"/>
          </a:p>
        </p:txBody>
      </p:sp>
      <p:sp>
        <p:nvSpPr>
          <p:cNvPr id="5" name="Text 2"/>
          <p:cNvSpPr txBox="1"/>
          <p:nvPr/>
        </p:nvSpPr>
        <p:spPr>
          <a:xfrm>
            <a:off x="7040476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2021 год
</a:t>
            </a:r>
            <a:pPr algn="l" indent="0" marL="0">
              <a:buNone/>
            </a:pP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Выпуск версии с улучшенной поддержкой стандартов безопасности и масштабируемости.</a:t>
            </a:r>
            <a:endParaRPr lang="en-US" sz="1900" dirty="0"/>
          </a:p>
        </p:txBody>
      </p:sp>
      <p:sp>
        <p:nvSpPr>
          <p:cNvPr id="6" name="Text 3"/>
          <p:cNvSpPr txBox="1"/>
          <p:nvPr/>
        </p:nvSpPr>
        <p:spPr>
          <a:xfrm>
            <a:off x="1386799" y="526300"/>
            <a:ext cx="94185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9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История и развитие Keycloak</a:t>
            </a:r>
            <a:endParaRPr lang="en-US" sz="2900" dirty="0"/>
          </a:p>
        </p:txBody>
      </p:sp>
      <p:sp>
        <p:nvSpPr>
          <p:cNvPr id="7" name="Text 4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9477" y="150218"/>
            <a:ext cx="6537890" cy="6557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2300" dirty="0"/>
          </a:p>
        </p:txBody>
      </p:sp>
      <p:sp>
        <p:nvSpPr>
          <p:cNvPr id="6" name="Text 1"/>
          <p:cNvSpPr txBox="1"/>
          <p:nvPr/>
        </p:nvSpPr>
        <p:spPr>
          <a:xfrm>
            <a:off x="5682475" y="853075"/>
            <a:ext cx="6140100" cy="5159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Keycloak
</a:t>
            </a:r>
            <a:pPr algn="l" indent="0" marL="0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Работа с LDAP и Active Directory
</a:t>
            </a:r>
            <a:pPr algn="l" indent="0" marL="0">
              <a:buNone/>
            </a:pP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позволяет интегрировать существующие LDAP и Active Directory для упрощения управления пользователями и аутентификации.
</a:t>
            </a:r>
            <a:pPr algn="l" indent="0" marL="0">
              <a:buNone/>
            </a:pPr>
            <a:r>
              <a:rPr lang="en-US" sz="27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другими системами
</a:t>
            </a:r>
            <a:pPr algn="l" indent="0" marL="0">
              <a:buNone/>
            </a:pP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Поддерживает интеграцию с различными системами, обеспечивая гибкость через REST API и множество плагинов.</a:t>
            </a: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упрощает управление доступом, обеспечивая поддержку стандартов OAuth2 и OpenID Connect.</a:t>
            </a:r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оптимизирует управление идентификацией и безопасностью, особенно в многопользовательских средах.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 indent="0" marL="0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Documentation, октябрь 2023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Keycloak</a:t>
            </a:r>
            <a:endParaRPr 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125" y="469282"/>
            <a:ext cx="5920800" cy="59092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202425" y="1372975"/>
            <a:ext cx="57075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Упрощение управления доступом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2300" dirty="0"/>
          </a:p>
        </p:txBody>
      </p:sp>
      <p:sp>
        <p:nvSpPr>
          <p:cNvPr id="7" name="Text 2"/>
          <p:cNvSpPr txBox="1"/>
          <p:nvPr/>
        </p:nvSpPr>
        <p:spPr>
          <a:xfrm>
            <a:off x="1250860" y="4740398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Авторизация обеспечивает контроль над доступом к ресурсам на основе ролей и групп пользователей.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250860" y="3265467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Аутентификация проводится с использованием различных протоколов, включая OAuth2, что повышает безопасность.</a:t>
            </a:r>
            <a:endParaRPr lang="en-US" sz="1600" dirty="0"/>
          </a:p>
        </p:txBody>
      </p:sp>
      <p:sp>
        <p:nvSpPr>
          <p:cNvPr id="9" name="Text 4"/>
          <p:cNvSpPr txBox="1"/>
          <p:nvPr/>
        </p:nvSpPr>
        <p:spPr>
          <a:xfrm>
            <a:off x="576814" y="3250176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10" name="Text 5"/>
          <p:cNvSpPr txBox="1"/>
          <p:nvPr/>
        </p:nvSpPr>
        <p:spPr>
          <a:xfrm>
            <a:off x="576814" y="4725101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в реальных проектах</a:t>
            </a:r>
            <a:endParaRPr lang="en-US" sz="3200" dirty="0"/>
          </a:p>
        </p:txBody>
      </p:sp>
      <p:sp>
        <p:nvSpPr>
          <p:cNvPr id="5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Используется в крупных корпорациях для управления доступом сотрудников к корпоративным ресурсам.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4207675" y="2955038"/>
            <a:ext cx="3862200" cy="190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образовательных учреждениях для единого входа студентов и персонала во все системы.
</a:t>
            </a:r>
            <a:pPr algn="l" indent="0" marL="0">
              <a:buNone/>
            </a:pP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Поддержка онлайн-платформ для безопасной аутентификации пользователей по всему миру.
</a:t>
            </a:r>
            <a:pPr algn="l" indent="0" marL="0">
              <a:buNone/>
            </a:pP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2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2025-01-20T18:20:16Z</dcterms:created>
  <dcterms:modified xsi:type="dcterms:W3CDTF">2025-01-20T18:20:16Z</dcterms:modified>
</cp:coreProperties>
</file>